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32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73783-F840-4556-B15D-1E43A2248AB5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F5EDF-B96B-4B7B-B5C0-FD23CB2228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517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73783-F840-4556-B15D-1E43A2248AB5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F5EDF-B96B-4B7B-B5C0-FD23CB2228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777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73783-F840-4556-B15D-1E43A2248AB5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F5EDF-B96B-4B7B-B5C0-FD23CB2228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940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73783-F840-4556-B15D-1E43A2248AB5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F5EDF-B96B-4B7B-B5C0-FD23CB2228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3948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73783-F840-4556-B15D-1E43A2248AB5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F5EDF-B96B-4B7B-B5C0-FD23CB2228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7586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73783-F840-4556-B15D-1E43A2248AB5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F5EDF-B96B-4B7B-B5C0-FD23CB2228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4779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73783-F840-4556-B15D-1E43A2248AB5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F5EDF-B96B-4B7B-B5C0-FD23CB2228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4419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73783-F840-4556-B15D-1E43A2248AB5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F5EDF-B96B-4B7B-B5C0-FD23CB2228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4708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73783-F840-4556-B15D-1E43A2248AB5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F5EDF-B96B-4B7B-B5C0-FD23CB2228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6526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73783-F840-4556-B15D-1E43A2248AB5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F5EDF-B96B-4B7B-B5C0-FD23CB2228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1082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73783-F840-4556-B15D-1E43A2248AB5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F5EDF-B96B-4B7B-B5C0-FD23CB2228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100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D73783-F840-4556-B15D-1E43A2248AB5}" type="datetimeFigureOut">
              <a:rPr kumimoji="1" lang="ja-JP" altLang="en-US" smtClean="0"/>
              <a:t>2025/4/3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FF5EDF-B96B-4B7B-B5C0-FD23CB2228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9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282486A-059B-8812-FCBD-DB7D38655C40}"/>
              </a:ext>
            </a:extLst>
          </p:cNvPr>
          <p:cNvSpPr/>
          <p:nvPr/>
        </p:nvSpPr>
        <p:spPr>
          <a:xfrm>
            <a:off x="0" y="0"/>
            <a:ext cx="6858000" cy="10744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20E3738-BABA-0C93-FC13-7FF7E1983665}"/>
              </a:ext>
            </a:extLst>
          </p:cNvPr>
          <p:cNvSpPr txBox="1"/>
          <p:nvPr/>
        </p:nvSpPr>
        <p:spPr>
          <a:xfrm>
            <a:off x="0" y="0"/>
            <a:ext cx="24913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OKB</a:t>
            </a:r>
            <a:r>
              <a:rPr kumimoji="1" lang="ja-JP" altLang="en-US" sz="12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アグリビジネス助成金２０２５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9DA0F78-D956-089F-B722-478AD6CC199D}"/>
              </a:ext>
            </a:extLst>
          </p:cNvPr>
          <p:cNvSpPr txBox="1"/>
          <p:nvPr/>
        </p:nvSpPr>
        <p:spPr>
          <a:xfrm>
            <a:off x="952500" y="307777"/>
            <a:ext cx="5158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研究課題名</a:t>
            </a:r>
            <a:r>
              <a:rPr kumimoji="1" lang="en-US" altLang="ja-JP" sz="2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2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6FB7E65-DD7C-C08D-0D61-035CBEC1CE33}"/>
              </a:ext>
            </a:extLst>
          </p:cNvPr>
          <p:cNvSpPr txBox="1"/>
          <p:nvPr/>
        </p:nvSpPr>
        <p:spPr>
          <a:xfrm>
            <a:off x="4968543" y="768043"/>
            <a:ext cx="18894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高校名</a:t>
            </a:r>
            <a:r>
              <a:rPr kumimoji="1" lang="en-US" altLang="ja-JP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8485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</Words>
  <Application>Microsoft Office PowerPoint</Application>
  <PresentationFormat>A4 210 x 297 mm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2025-04-03T07:43:32Z</dcterms:created>
  <dcterms:modified xsi:type="dcterms:W3CDTF">2025-04-03T07:43:37Z</dcterms:modified>
</cp:coreProperties>
</file>