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0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51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77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940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94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58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77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41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708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52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08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10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73783-F840-4556-B15D-1E43A2248AB5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FF5EDF-B96B-4B7B-B5C0-FD23CB222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9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282486A-059B-8812-FCBD-DB7D38655C40}"/>
              </a:ext>
            </a:extLst>
          </p:cNvPr>
          <p:cNvSpPr/>
          <p:nvPr/>
        </p:nvSpPr>
        <p:spPr>
          <a:xfrm>
            <a:off x="0" y="0"/>
            <a:ext cx="6858000" cy="10744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20E3738-BABA-0C93-FC13-7FF7E1983665}"/>
              </a:ext>
            </a:extLst>
          </p:cNvPr>
          <p:cNvSpPr txBox="1"/>
          <p:nvPr/>
        </p:nvSpPr>
        <p:spPr>
          <a:xfrm>
            <a:off x="0" y="0"/>
            <a:ext cx="24913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OKB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アグリビジネス</a:t>
            </a:r>
            <a:r>
              <a:rPr kumimoji="1" lang="ja-JP" altLang="en-US" sz="12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助成金２０２６</a:t>
            </a:r>
            <a:endParaRPr kumimoji="1" lang="ja-JP" altLang="en-US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DA0F78-D956-089F-B722-478AD6CC199D}"/>
              </a:ext>
            </a:extLst>
          </p:cNvPr>
          <p:cNvSpPr txBox="1"/>
          <p:nvPr/>
        </p:nvSpPr>
        <p:spPr>
          <a:xfrm>
            <a:off x="952500" y="307777"/>
            <a:ext cx="5158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研究課題名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FB7E65-DD7C-C08D-0D61-035CBEC1CE33}"/>
              </a:ext>
            </a:extLst>
          </p:cNvPr>
          <p:cNvSpPr txBox="1"/>
          <p:nvPr/>
        </p:nvSpPr>
        <p:spPr>
          <a:xfrm>
            <a:off x="4968543" y="768043"/>
            <a:ext cx="18894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高校名</a:t>
            </a:r>
          </a:p>
        </p:txBody>
      </p:sp>
    </p:spTree>
    <p:extLst>
      <p:ext uri="{BB962C8B-B14F-4D97-AF65-F5344CB8AC3E}">
        <p14:creationId xmlns:p14="http://schemas.microsoft.com/office/powerpoint/2010/main" val="2128485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土本　彬広</dc:creator>
  <cp:lastModifiedBy>岩田　紗世</cp:lastModifiedBy>
  <cp:revision>2</cp:revision>
  <dcterms:created xsi:type="dcterms:W3CDTF">2025-03-06T10:09:54Z</dcterms:created>
  <dcterms:modified xsi:type="dcterms:W3CDTF">2026-02-20T06:56:18Z</dcterms:modified>
</cp:coreProperties>
</file>